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0" r:id="rId1"/>
  </p:sldMasterIdLst>
  <p:notesMasterIdLst>
    <p:notesMasterId r:id="rId9"/>
  </p:notesMasterIdLst>
  <p:sldIdLst>
    <p:sldId id="261" r:id="rId2"/>
    <p:sldId id="259" r:id="rId3"/>
    <p:sldId id="258" r:id="rId4"/>
    <p:sldId id="257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8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B08FF-C75C-8C42-87C1-7F56EFBB112E}" type="datetimeFigureOut">
              <a:rPr lang="en-US" smtClean="0"/>
              <a:t>1.04.20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DBA22-79A5-E24B-942E-4FB598FE8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32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A771-8AAE-F644-BAE7-04363760A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A771-8AAE-F644-BAE7-04363760A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A771-8AAE-F644-BAE7-04363760A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A771-8AAE-F644-BAE7-04363760A2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A771-8AAE-F644-BAE7-04363760A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A771-8AAE-F644-BAE7-04363760A2A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A771-8AAE-F644-BAE7-04363760A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A771-8AAE-F644-BAE7-04363760A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A771-8AAE-F644-BAE7-04363760A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9AE6C08-294E-0148-8170-5F77D0DE0A0D}" type="datetimeFigureOut">
              <a:rPr lang="en-US" smtClean="0"/>
              <a:t>1.04.20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65CA771-8AAE-F644-BAE7-04363760A2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76946" y="2024076"/>
            <a:ext cx="6684211" cy="905128"/>
          </a:xfrm>
        </p:spPr>
        <p:txBody>
          <a:bodyPr rtlCol="0">
            <a:noAutofit/>
          </a:bodyPr>
          <a:lstStyle/>
          <a:p>
            <a:pPr algn="ctr" rtl="0"/>
            <a:r>
              <a:rPr lang="tr-TR" sz="2800" dirty="0" smtClean="0">
                <a:solidFill>
                  <a:schemeClr val="tx1"/>
                </a:solidFill>
                <a:latin typeface="Athelas Regular"/>
                <a:cs typeface="Athelas Regular"/>
              </a:rPr>
              <a:t>LIBRARY AND DOCUMENTATION DEPARTMENT</a:t>
            </a:r>
            <a:endParaRPr lang="en-US" sz="2800" dirty="0">
              <a:solidFill>
                <a:schemeClr val="tx1"/>
              </a:solidFill>
              <a:latin typeface="Athelas Regular"/>
              <a:cs typeface="Athelas Regular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860842" y="3930316"/>
            <a:ext cx="5902158" cy="2306996"/>
          </a:xfrm>
        </p:spPr>
        <p:txBody>
          <a:bodyPr rtlCol="0">
            <a:normAutofit/>
          </a:bodyPr>
          <a:lstStyle/>
          <a:p>
            <a:pPr algn="r" rtl="0"/>
            <a:r>
              <a:rPr lang="tr-TR" sz="3200" b="1" dirty="0" err="1" smtClean="0"/>
              <a:t>For</a:t>
            </a:r>
            <a:r>
              <a:rPr lang="tr-TR" sz="3200" b="1" dirty="0" smtClean="0"/>
              <a:t> </a:t>
            </a:r>
            <a:r>
              <a:rPr lang="tr-TR" sz="3200" b="1" dirty="0" smtClean="0"/>
              <a:t>MOZILLA FIREFOX </a:t>
            </a:r>
            <a:endParaRPr lang="tr-TR" sz="3200" b="1" dirty="0" smtClean="0"/>
          </a:p>
          <a:p>
            <a:pPr algn="r" rtl="0"/>
            <a:r>
              <a:rPr lang="tr-TR" sz="3200" b="1" dirty="0" smtClean="0"/>
              <a:t>PROXY SETTINGS</a:t>
            </a:r>
            <a:endParaRPr lang="tr" sz="3200" b="1" dirty="0"/>
          </a:p>
          <a:p>
            <a:pPr algn="r" rtl="0"/>
            <a:r>
              <a:rPr lang="tr" sz="3200" i="1" dirty="0">
                <a:solidFill>
                  <a:srgbClr val="FF0000"/>
                </a:solidFill>
              </a:rPr>
              <a:t>kutuphane@agu.edu.tr</a:t>
            </a:r>
            <a:endParaRPr lang="en-US" sz="3200" i="1" dirty="0">
              <a:solidFill>
                <a:srgbClr val="FF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263" y="120526"/>
            <a:ext cx="3889711" cy="17777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83F8D21-B163-E945-96F5-E52E811D3DCA}"/>
              </a:ext>
            </a:extLst>
          </p:cNvPr>
          <p:cNvSpPr txBox="1"/>
          <p:nvPr/>
        </p:nvSpPr>
        <p:spPr>
          <a:xfrm>
            <a:off x="845224" y="119198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336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150853"/>
            <a:ext cx="7543800" cy="1332832"/>
          </a:xfrm>
        </p:spPr>
        <p:txBody>
          <a:bodyPr/>
          <a:lstStyle/>
          <a:p>
            <a:r>
              <a:rPr lang="en-US" dirty="0"/>
              <a:t>OPEN YOUR </a:t>
            </a:r>
            <a:r>
              <a:rPr lang="en-US" dirty="0" smtClean="0"/>
              <a:t>MOZILLA FIREFOX AND </a:t>
            </a:r>
            <a:r>
              <a:rPr lang="en-US" dirty="0" smtClean="0"/>
              <a:t>CLICK MARKED LOCATION</a:t>
            </a:r>
            <a:r>
              <a:rPr lang="en-US" dirty="0"/>
              <a:t>.</a:t>
            </a:r>
          </a:p>
        </p:txBody>
      </p:sp>
      <p:pic>
        <p:nvPicPr>
          <p:cNvPr id="4" name="Picture 3" descr="step 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03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67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tep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6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tep 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66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tep 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43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ep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60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16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2784" y="1503947"/>
            <a:ext cx="5227322" cy="24691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200" b="1" i="1" dirty="0" err="1" smtClean="0"/>
              <a:t>We</a:t>
            </a:r>
            <a:r>
              <a:rPr lang="tr-TR" sz="3200" b="1" i="1" dirty="0" smtClean="0"/>
              <a:t> </a:t>
            </a:r>
            <a:r>
              <a:rPr lang="tr-TR" sz="3200" b="1" i="1" dirty="0" err="1" smtClean="0"/>
              <a:t>wish</a:t>
            </a:r>
            <a:r>
              <a:rPr lang="tr-TR" sz="3200" b="1" i="1" dirty="0" smtClean="0"/>
              <a:t> </a:t>
            </a:r>
            <a:r>
              <a:rPr lang="tr-TR" sz="3200" b="1" i="1" dirty="0" err="1" smtClean="0"/>
              <a:t>you</a:t>
            </a:r>
            <a:r>
              <a:rPr lang="tr-TR" sz="3200" b="1" i="1" dirty="0" smtClean="0"/>
              <a:t> </a:t>
            </a:r>
            <a:r>
              <a:rPr lang="tr-TR" sz="3200" b="1" i="1" dirty="0" err="1" smtClean="0"/>
              <a:t>healthy</a:t>
            </a:r>
            <a:r>
              <a:rPr lang="tr-TR" sz="3200" b="1" i="1" dirty="0" smtClean="0"/>
              <a:t> </a:t>
            </a:r>
            <a:r>
              <a:rPr lang="tr-TR" sz="3200" b="1" i="1" dirty="0" err="1" smtClean="0"/>
              <a:t>days</a:t>
            </a:r>
            <a:r>
              <a:rPr lang="tr-TR" sz="3200" b="1" i="1" dirty="0" smtClean="0"/>
              <a:t>.</a:t>
            </a:r>
            <a:endParaRPr lang="tr-TR" sz="3200" b="1" i="1" dirty="0"/>
          </a:p>
        </p:txBody>
      </p:sp>
      <p:pic>
        <p:nvPicPr>
          <p:cNvPr id="4" name="Picture 3" descr="_AGU KUTUPHANE-01 LOGOS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788" y="4798488"/>
            <a:ext cx="4110522" cy="124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73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1798</TotalTime>
  <Words>25</Words>
  <Application>Microsoft Macintosh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NewsPrint</vt:lpstr>
      <vt:lpstr>LIBRARY AND DOCUMENTATION DEPARTMENT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özlem özlem</dc:creator>
  <cp:lastModifiedBy>özlem özlem</cp:lastModifiedBy>
  <cp:revision>9</cp:revision>
  <dcterms:created xsi:type="dcterms:W3CDTF">2020-03-31T08:22:52Z</dcterms:created>
  <dcterms:modified xsi:type="dcterms:W3CDTF">2020-04-01T20:55:51Z</dcterms:modified>
</cp:coreProperties>
</file>